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2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369BC-E163-4DEB-814D-AEEDC2745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FB72177-A9E9-4AF1-BF8F-7D5EFB013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1AD598-20D6-4805-8264-18794828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8E37-E427-458A-B159-E13C89C680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1F2BDE-6C5C-4A47-85A4-31B8E1C08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8376E3-ECDF-46FF-8E95-BD5FD223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2649-F3D8-43A3-A5DA-5B8FC7F8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3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99220A-03CB-4548-80C4-B17C8406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3E8E417-85B7-4307-BD47-6D54C36C2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2C784C-3FB3-4555-9578-0AA16F01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8E37-E427-458A-B159-E13C89C680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C14897-906C-47F0-BB90-24963E66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ED26D6-5BBE-4F71-89B2-0656E4967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2649-F3D8-43A3-A5DA-5B8FC7F8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8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25F9D58-024E-48FC-B99B-847A5D307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66B3FA0-391B-4D76-8FAA-240F1C7DB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1C532A9-20A4-4C86-B498-098F14068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8E37-E427-458A-B159-E13C89C680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5FBF60-B48C-4276-AAC8-D440CB3E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6A5BAF-1E94-4F96-B21A-94FE09B0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2649-F3D8-43A3-A5DA-5B8FC7F8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80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FC9D16-D5E2-4E2B-ACF7-B553571D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3DD758-30D8-47EE-AE8C-DF55E888C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B0DF0E-A94D-4FD1-9F86-A5A6B5D5B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8E37-E427-458A-B159-E13C89C680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ED3166-15C3-41E3-AEFA-280C6DC4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312264-0A20-4D93-8E72-8D11B861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2649-F3D8-43A3-A5DA-5B8FC7F8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2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58BC8F-0CFA-4985-9612-0D315B8A4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28A09F-BF60-4C6D-A9A1-A10C00B5E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D2F961-4F18-478F-8ADA-0396783E6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8E37-E427-458A-B159-E13C89C680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40254E-613F-44B6-8585-F9F639F0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A51994-D149-4543-B56D-0C30A646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2649-F3D8-43A3-A5DA-5B8FC7F8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2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51EC9-C300-4680-811C-F91A8CD4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E56C9E-C950-42B6-AD6C-896B2695C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B11E5BC-5A50-4608-8056-597E52B8B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66D08EA-D253-4B44-905C-9751C245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8E37-E427-458A-B159-E13C89C680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C8E426-C459-47CE-A73F-CF5B77E5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19E792C-7F6E-4585-89BF-B98C1699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2649-F3D8-43A3-A5DA-5B8FC7F8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0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E354A-4214-4B1F-BD45-7442E0D27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5E6AFA-CCCE-4997-8736-792942948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D9262FD-314B-45AB-A97A-36E2E6403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12B0644-CDAD-47AD-B5B4-62DE77B26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8D91D39-E098-4267-91CD-2AB9FF715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A2D9E05-4D61-4359-93CE-180C169AC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8E37-E427-458A-B159-E13C89C680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06769D4-38E3-40BC-BFCD-FAB02906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BF2D5F3-9EAE-4A49-9268-8F56BB22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2649-F3D8-43A3-A5DA-5B8FC7F8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54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C02D9A-08B5-44A2-BD06-02296580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51C6A8-BE21-4E8E-A206-ADE81740F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8E37-E427-458A-B159-E13C89C680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6DE3D95-F453-4BF3-B8E4-2E4C2E0A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967263B-3BEE-4941-8175-56B80CD9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2649-F3D8-43A3-A5DA-5B8FC7F8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5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BD9686B-E178-42A3-A3DE-CC2F915BA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8E37-E427-458A-B159-E13C89C680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2CCE3D3-B475-44C9-8B4A-858D5D63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89BFB86-1909-45EF-A786-ED2B8CAC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2649-F3D8-43A3-A5DA-5B8FC7F8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55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F8CE2F-3D41-4FF1-BDA2-0618BC72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9DEC8B-3570-495F-A53C-8C545EA16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385F96B-3758-4D1E-B43F-78A52ED4F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DC1BB9F-A539-49BE-ADAC-05A3D427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8E37-E427-458A-B159-E13C89C680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6324A0E-698F-4E3E-8164-739F50A0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7818589-71F1-4651-8CD5-A4A5B627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2649-F3D8-43A3-A5DA-5B8FC7F8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0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327274-4074-45CE-8612-109BFD75F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13FA5CF-40E3-4F6A-88DC-01E7FAB62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5A6F85B-223B-4730-9DBE-5C076D60D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1B19A0F-D1D7-4B02-B3C4-420EDD98B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8E37-E427-458A-B159-E13C89C680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2D00CC-039A-4F86-B5EB-9CC95D16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E94E887-ECC6-4C80-8C12-C92320494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2649-F3D8-43A3-A5DA-5B8FC7F8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7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5FBFA7-74FE-41A5-B999-0698424B3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09265F-BAA3-40E3-852E-9B7B34717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77DC51-6B04-406A-B054-DC54BF523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8E37-E427-458A-B159-E13C89C680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1EAE2D-6426-421F-9926-9113E3A52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590066-C4ED-43D9-B8A7-47270E505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F2649-F3D8-43A3-A5DA-5B8FC7F8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6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A605F3-B187-4E49-9B2F-CAAF42232A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D5D3B9B-D7A3-4B75-A6B1-FB0D358FA0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15481FE-E3BA-47E7-80E1-8DB125433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B7D7C38E-A984-45B6-AD48-16A7D3848FCB}"/>
              </a:ext>
            </a:extLst>
          </p:cNvPr>
          <p:cNvSpPr/>
          <p:nvPr/>
        </p:nvSpPr>
        <p:spPr>
          <a:xfrm>
            <a:off x="2818165" y="1235710"/>
            <a:ext cx="8067221" cy="3396615"/>
          </a:xfrm>
          <a:prstGeom prst="roundRect">
            <a:avLst/>
          </a:prstGeom>
          <a:solidFill>
            <a:srgbClr val="00B0F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Игра на автоматизацию звуков </a:t>
            </a:r>
            <a:r>
              <a:rPr lang="en-US" sz="2800" b="1" dirty="0"/>
              <a:t>[</a:t>
            </a:r>
            <a:r>
              <a:rPr lang="ru-RU" sz="2800" b="1" dirty="0"/>
              <a:t>Р</a:t>
            </a:r>
            <a:r>
              <a:rPr lang="en-US" sz="2800" b="1" dirty="0"/>
              <a:t>]</a:t>
            </a:r>
            <a:r>
              <a:rPr lang="ru-RU" sz="2800" b="1" dirty="0"/>
              <a:t> и </a:t>
            </a:r>
            <a:r>
              <a:rPr lang="en-US" sz="2800" b="1" dirty="0"/>
              <a:t>[</a:t>
            </a:r>
            <a:r>
              <a:rPr lang="ru-RU" sz="2800" b="1" dirty="0"/>
              <a:t>РЬ</a:t>
            </a:r>
            <a:r>
              <a:rPr lang="en-US" sz="2800" b="1" dirty="0"/>
              <a:t>]</a:t>
            </a:r>
            <a:r>
              <a:rPr lang="ru-RU" sz="2800" b="1" dirty="0"/>
              <a:t>.</a:t>
            </a:r>
          </a:p>
          <a:p>
            <a:pPr marL="342900" indent="-342900" algn="ctr">
              <a:buAutoNum type="arabicPeriod"/>
            </a:pPr>
            <a:r>
              <a:rPr lang="ru-RU" sz="2800" dirty="0"/>
              <a:t>Назови картины, которые нарисовала Мира. (Нажимать на кисточку 2 раза).</a:t>
            </a:r>
          </a:p>
          <a:p>
            <a:pPr marL="342900" indent="-342900" algn="ctr">
              <a:buAutoNum type="arabicPeriod"/>
            </a:pPr>
            <a:r>
              <a:rPr lang="ru-RU" sz="2800" dirty="0"/>
              <a:t>Помоги Мире посчитать предметы.</a:t>
            </a:r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xmlns="" id="{C9748B63-531B-4992-8317-139EF10AF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9" y="2646810"/>
            <a:ext cx="2757659" cy="39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DAB63AE-54E8-4FE4-983F-735439AAA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36B789-451F-4662-BB21-4DA3F97F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25" y="98903"/>
            <a:ext cx="10515600" cy="45402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Bahnschrift Light SemiCondensed" panose="020B0502040204020203" pitchFamily="34" charset="0"/>
              </a:rPr>
              <a:t>Мира нарисовала картины. Назови, что она нарисовала.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8C44E6F2-BF35-445D-B8B0-A6A2300F8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19" y="742950"/>
            <a:ext cx="3583450" cy="5160169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9C897BB-144F-423E-A61D-39813C9480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14" r="30831"/>
          <a:stretch/>
        </p:blipFill>
        <p:spPr>
          <a:xfrm>
            <a:off x="5743576" y="1652870"/>
            <a:ext cx="3583450" cy="52729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BEB989-11AF-4EAE-8544-A7E9F42E28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524" y="2348815"/>
            <a:ext cx="2063326" cy="18783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6008F0F-7A3C-454D-9EC2-10DBB46EC8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7800" y="3182885"/>
            <a:ext cx="2088488" cy="20884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072080E-9D47-4DD2-9669-2D8630C5C6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01" y="1879310"/>
            <a:ext cx="2607149" cy="26071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B427822-ADC2-46C8-8FB3-14E661B457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3121" y="1859302"/>
            <a:ext cx="2885896" cy="29274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9DFD58-96C4-4465-81E3-0CA2DE7688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9345" y="2266980"/>
            <a:ext cx="2280213" cy="20223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0FE03E4-CBDB-49F8-951C-7478D9B3E59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877" t="5389"/>
          <a:stretch/>
        </p:blipFill>
        <p:spPr>
          <a:xfrm>
            <a:off x="6642524" y="2716535"/>
            <a:ext cx="2142354" cy="142493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C53CA9F-3F8A-4C89-9DAF-10F0A069AF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70162" y="2262930"/>
            <a:ext cx="2074283" cy="205008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6D1ECF9-0FDB-4966-B3EE-25449BB1DD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46707" y="1985535"/>
            <a:ext cx="2352851" cy="23038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73C287-A9CD-41EF-A43D-52B6E5AF2D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83466">
            <a:off x="6639270" y="2257017"/>
            <a:ext cx="2104971" cy="198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B34785-5C53-4382-A52E-C4F47D1A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38BF84-642E-425B-805D-C4AD5AAC8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5B3579-BA89-438A-8D30-8105C8BBC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Объект 6">
            <a:extLst>
              <a:ext uri="{FF2B5EF4-FFF2-40B4-BE49-F238E27FC236}">
                <a16:creationId xmlns:a16="http://schemas.microsoft.com/office/drawing/2014/main" xmlns="" id="{FE0708CD-7C54-4B8F-8BEB-9E51AC0CD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94" y="1228725"/>
            <a:ext cx="3583450" cy="5160169"/>
          </a:xfrm>
          <a:prstGeom prst="rect">
            <a:avLst/>
          </a:prstGeom>
        </p:spPr>
      </p:pic>
      <p:sp>
        <p:nvSpPr>
          <p:cNvPr id="7" name="Облако 6">
            <a:extLst>
              <a:ext uri="{FF2B5EF4-FFF2-40B4-BE49-F238E27FC236}">
                <a16:creationId xmlns:a16="http://schemas.microsoft.com/office/drawing/2014/main" xmlns="" id="{3EE17254-FEC9-44C1-8D00-2DEA77055178}"/>
              </a:ext>
            </a:extLst>
          </p:cNvPr>
          <p:cNvSpPr/>
          <p:nvPr/>
        </p:nvSpPr>
        <p:spPr>
          <a:xfrm>
            <a:off x="6359108" y="458391"/>
            <a:ext cx="5305425" cy="4039394"/>
          </a:xfrm>
          <a:prstGeom prst="cloud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8BEBE9D-B2F3-4BED-B75B-57F94F5EC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358" y="787812"/>
            <a:ext cx="1780113" cy="1805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CCC38C5-F2EA-47B0-86B1-4746ADC3E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8854" y="1153527"/>
            <a:ext cx="1780186" cy="18045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C187949-21C2-4471-A535-A63E90FED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358" y="1872956"/>
            <a:ext cx="1780113" cy="1805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9060FF1-444E-42FF-B837-7B3AFDD41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7257" y="2331347"/>
            <a:ext cx="1780113" cy="1805752"/>
          </a:xfrm>
          <a:prstGeom prst="rect">
            <a:avLst/>
          </a:prstGeom>
        </p:spPr>
      </p:pic>
      <p:sp>
        <p:nvSpPr>
          <p:cNvPr id="14" name="Облако 13">
            <a:extLst>
              <a:ext uri="{FF2B5EF4-FFF2-40B4-BE49-F238E27FC236}">
                <a16:creationId xmlns:a16="http://schemas.microsoft.com/office/drawing/2014/main" xmlns="" id="{803D58A0-C71A-4456-86F5-A392C08E710F}"/>
              </a:ext>
            </a:extLst>
          </p:cNvPr>
          <p:cNvSpPr/>
          <p:nvPr/>
        </p:nvSpPr>
        <p:spPr>
          <a:xfrm>
            <a:off x="6309143" y="376921"/>
            <a:ext cx="5463757" cy="4202333"/>
          </a:xfrm>
          <a:prstGeom prst="cloud">
            <a:avLst/>
          </a:prstGeom>
          <a:solidFill>
            <a:schemeClr val="bg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75B9883-2899-4464-9721-4828653809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3693" y="860371"/>
            <a:ext cx="1356061" cy="16706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396D2D9-24C9-473D-8C42-0B917141D1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0955" y="778469"/>
            <a:ext cx="1353429" cy="16704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AC76F8D-C5D2-449E-9F51-9075FF53D6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3227" y="2237454"/>
            <a:ext cx="1353429" cy="16704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4630EB1-3686-4263-BEB7-7A9C7F2185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9273" y="2572615"/>
            <a:ext cx="1353429" cy="167044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CEFA5FB-995F-46DC-872F-DCA5EB0608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8123" y="1548312"/>
            <a:ext cx="1353429" cy="167044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CA81A22-FAC6-4821-9D97-6624737724D6}"/>
              </a:ext>
            </a:extLst>
          </p:cNvPr>
          <p:cNvSpPr/>
          <p:nvPr/>
        </p:nvSpPr>
        <p:spPr>
          <a:xfrm>
            <a:off x="1710022" y="242927"/>
            <a:ext cx="5791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Bahnschrift Light SemiCondensed" panose="020B0502040204020203" pitchFamily="34" charset="0"/>
              </a:rPr>
              <a:t>Помоги Мире посчитать рисунки. Одна ворона, две вороны…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5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52</Words>
  <Application>Microsoft Office PowerPoint</Application>
  <PresentationFormat>Широкоэкранный</PresentationFormat>
  <Paragraphs>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Bahnschrift Light SemiCondensed</vt:lpstr>
      <vt:lpstr>Calibri</vt:lpstr>
      <vt:lpstr>Calibri Light</vt:lpstr>
      <vt:lpstr>Тема Office</vt:lpstr>
      <vt:lpstr>Презентация PowerPoint</vt:lpstr>
      <vt:lpstr>Мира нарисовала картины. Назови, что она нарисовала.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Obernisova</cp:lastModifiedBy>
  <cp:revision>5</cp:revision>
  <dcterms:created xsi:type="dcterms:W3CDTF">2023-03-28T09:54:02Z</dcterms:created>
  <dcterms:modified xsi:type="dcterms:W3CDTF">2023-12-07T13:33:22Z</dcterms:modified>
</cp:coreProperties>
</file>